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226" d="100"/>
          <a:sy n="226" d="100"/>
        </p:scale>
        <p:origin x="162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146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ONE-SHEET FOR BOOKERS — US Letter. Drop a portrait into the frame at left. All live text. Palette: black 090407, crimson E02742.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rt/book-mocku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475488"/>
            <a:ext cx="1558259" cy="2743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90947" y="658368"/>
            <a:ext cx="47328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80" dirty="0">
                <a:solidFill>
                  <a:srgbClr val="E027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&amp; SPEAKER ONE-SHEET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490947" y="969264"/>
            <a:ext cx="47328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kern="0" spc="-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KISS MY </a:t>
            </a:r>
            <a:r>
              <a:rPr lang="en-US" sz="3300" b="1" kern="0" spc="-80" dirty="0">
                <a:solidFill>
                  <a:srgbClr val="E027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AEO</a:t>
            </a:r>
            <a:endParaRPr lang="en-US" sz="3300" dirty="0"/>
          </a:p>
        </p:txBody>
      </p:sp>
      <p:sp>
        <p:nvSpPr>
          <p:cNvPr id="5" name="Text 2"/>
          <p:cNvSpPr txBox="1"/>
          <p:nvPr/>
        </p:nvSpPr>
        <p:spPr>
          <a:xfrm>
            <a:off x="2490947" y="1572768"/>
            <a:ext cx="4732813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9BF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Becoming the AI Answer   ·   MonicaFaye Hall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2490947" y="1938528"/>
            <a:ext cx="777240" cy="29261"/>
          </a:xfrm>
          <a:prstGeom prst="rect">
            <a:avLst/>
          </a:prstGeom>
          <a:solidFill>
            <a:srgbClr val="E02742"/>
          </a:solidFill>
          <a:ln w="12700">
            <a:solidFill>
              <a:srgbClr val="E027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2490947" y="2139696"/>
            <a:ext cx="473281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age of AI, visibility isn't enough. You have to be the answer.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493008"/>
            <a:ext cx="6675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60" dirty="0">
                <a:solidFill>
                  <a:srgbClr val="E027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MONICAFAYE HALL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548640" y="3785616"/>
            <a:ext cx="1481328" cy="1691640"/>
          </a:xfrm>
          <a:prstGeom prst="rect">
            <a:avLst/>
          </a:prstGeom>
          <a:solidFill>
            <a:srgbClr val="150A0F"/>
          </a:solidFill>
          <a:ln w="9525">
            <a:solidFill>
              <a:srgbClr val="3C1A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48640" y="4572000"/>
            <a:ext cx="1481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850" dirty="0">
                <a:solidFill>
                  <a:srgbClr val="9A9A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HEADSHOT</a:t>
            </a:r>
            <a:endParaRPr lang="en-US" sz="850" dirty="0"/>
          </a:p>
          <a:p>
            <a:pPr marL="0" indent="0" algn="ctr">
              <a:lnSpc>
                <a:spcPts val="1200"/>
              </a:lnSpc>
              <a:buNone/>
            </a:pPr>
            <a:r>
              <a:rPr lang="en-US" sz="850" dirty="0">
                <a:solidFill>
                  <a:srgbClr val="9A9A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1.62 × 1.85 in</a:t>
            </a:r>
            <a:endParaRPr lang="en-US" sz="850" dirty="0"/>
          </a:p>
        </p:txBody>
      </p:sp>
      <p:sp>
        <p:nvSpPr>
          <p:cNvPr id="11" name="Text 8"/>
          <p:cNvSpPr txBox="1"/>
          <p:nvPr/>
        </p:nvSpPr>
        <p:spPr>
          <a:xfrm>
            <a:off x="2240280" y="3785616"/>
            <a:ext cx="49834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00" dirty="0">
                <a:solidFill>
                  <a:srgbClr val="DCD4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MonicaFaye Hall brings more than 20 years in digital marketing and e-commerce, with certifications from Google, Microsoft and HubSpot. A former developer and Fortune 500 e-commerce director, she is the founder of SERPfinity, an AI-search visibility platform, and owner of The Digital Hall. She is the author of Kiss My SEO and E-Commerce Management, and co-author of Ladies in Tech &amp; Friends, Vol. IV. Her work has been featured in Entrepreneur and CNN Underscored. In Kiss My AEO she turns two decades of search and e-commerce experience into a practical discipline for becoming the answer that AI platforms and search engines recommend.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548640" y="5669280"/>
            <a:ext cx="6675120" cy="1874520"/>
          </a:xfrm>
          <a:prstGeom prst="roundRect">
            <a:avLst>
              <a:gd name="adj" fmla="val 1951"/>
            </a:avLst>
          </a:prstGeom>
          <a:solidFill>
            <a:srgbClr val="150A0F"/>
          </a:solidFill>
          <a:ln w="9525">
            <a:solidFill>
              <a:srgbClr val="3C1A2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822960" y="5852160"/>
            <a:ext cx="6126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60" dirty="0">
                <a:solidFill>
                  <a:srgbClr val="E027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INTERVIEW &amp; TALKING POINTS</a:t>
            </a:r>
            <a:endParaRPr lang="en-US" sz="10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144768"/>
            <a:ext cx="6126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050" dirty="0">
                <a:solidFill>
                  <a:srgbClr val="DCD4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Answer Engine Optimization actually is — and how it differs from traditional SEO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050" dirty="0">
                <a:solidFill>
                  <a:srgbClr val="DCD4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citations now matter more than blue-link rankings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050" dirty="0">
                <a:solidFill>
                  <a:srgbClr val="DCD4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trust signals AI platforms evaluate before they recommend a brand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050" dirty="0">
                <a:solidFill>
                  <a:srgbClr val="DCD4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search optimization drove 600%+ revenue growth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050" dirty="0">
                <a:solidFill>
                  <a:srgbClr val="DCD4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SEO practices to stop doing in 2026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7735824"/>
            <a:ext cx="6675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60" dirty="0">
                <a:solidFill>
                  <a:srgbClr val="E027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FACTS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8028432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750" kern="0" spc="140" dirty="0">
                <a:solidFill>
                  <a:srgbClr val="9A9A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</a:t>
            </a:r>
            <a:endParaRPr lang="en-US" sz="750" dirty="0"/>
          </a:p>
          <a:p>
            <a:pPr marL="0" indent="0">
              <a:lnSpc>
                <a:spcPts val="115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Kiss My AEO</a:t>
            </a:r>
            <a:endParaRPr lang="en-US" sz="750" dirty="0"/>
          </a:p>
        </p:txBody>
      </p:sp>
      <p:sp>
        <p:nvSpPr>
          <p:cNvPr id="17" name="Text 14"/>
          <p:cNvSpPr txBox="1"/>
          <p:nvPr/>
        </p:nvSpPr>
        <p:spPr>
          <a:xfrm>
            <a:off x="4023360" y="8028432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750" kern="0" spc="140" dirty="0">
                <a:solidFill>
                  <a:srgbClr val="9A9A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SUBTITLE</a:t>
            </a:r>
            <a:endParaRPr lang="en-US" sz="750" dirty="0"/>
          </a:p>
          <a:p>
            <a:pPr marL="0" indent="0">
              <a:lnSpc>
                <a:spcPts val="115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Becoming the AI Answer</a:t>
            </a:r>
            <a:endParaRPr lang="en-US" sz="75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8348472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750" kern="0" spc="140" dirty="0">
                <a:solidFill>
                  <a:srgbClr val="9A9A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</a:t>
            </a:r>
            <a:endParaRPr lang="en-US" sz="750" dirty="0"/>
          </a:p>
          <a:p>
            <a:pPr marL="0" indent="0">
              <a:lnSpc>
                <a:spcPts val="115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MonicaFaye Hall</a:t>
            </a:r>
            <a:endParaRPr lang="en-US" sz="750" dirty="0"/>
          </a:p>
        </p:txBody>
      </p:sp>
      <p:sp>
        <p:nvSpPr>
          <p:cNvPr id="19" name="Text 16"/>
          <p:cNvSpPr txBox="1"/>
          <p:nvPr/>
        </p:nvSpPr>
        <p:spPr>
          <a:xfrm>
            <a:off x="4023360" y="8348472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750" kern="0" spc="140" dirty="0">
                <a:solidFill>
                  <a:srgbClr val="9A9A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ISBN</a:t>
            </a:r>
            <a:endParaRPr lang="en-US" sz="750" dirty="0"/>
          </a:p>
          <a:p>
            <a:pPr marL="0" indent="0">
              <a:lnSpc>
                <a:spcPts val="115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979-8-90600-520-5</a:t>
            </a:r>
            <a:endParaRPr lang="en-US" sz="75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8668512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750" kern="0" spc="140" dirty="0">
                <a:solidFill>
                  <a:srgbClr val="9A9A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FORMATS</a:t>
            </a:r>
            <a:endParaRPr lang="en-US" sz="750" dirty="0"/>
          </a:p>
          <a:p>
            <a:pPr marL="0" indent="0">
              <a:lnSpc>
                <a:spcPts val="115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Paperback, Ebook, Audiobook</a:t>
            </a:r>
            <a:endParaRPr lang="en-US" sz="750" dirty="0"/>
          </a:p>
        </p:txBody>
      </p:sp>
      <p:sp>
        <p:nvSpPr>
          <p:cNvPr id="21" name="Text 18"/>
          <p:cNvSpPr txBox="1"/>
          <p:nvPr/>
        </p:nvSpPr>
        <p:spPr>
          <a:xfrm>
            <a:off x="4023360" y="8668512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750" kern="0" spc="140" dirty="0">
                <a:solidFill>
                  <a:srgbClr val="9A9A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PUBLICATION</a:t>
            </a:r>
            <a:endParaRPr lang="en-US" sz="750" dirty="0"/>
          </a:p>
          <a:p>
            <a:pPr marL="0" indent="0">
              <a:lnSpc>
                <a:spcPts val="115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(date TBA)</a:t>
            </a:r>
            <a:endParaRPr lang="en-US" sz="750" dirty="0"/>
          </a:p>
        </p:txBody>
      </p:sp>
      <p:sp>
        <p:nvSpPr>
          <p:cNvPr id="22" name="Text 19"/>
          <p:cNvSpPr txBox="1"/>
          <p:nvPr/>
        </p:nvSpPr>
        <p:spPr>
          <a:xfrm>
            <a:off x="548640" y="8988552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750" kern="0" spc="140" dirty="0">
                <a:solidFill>
                  <a:srgbClr val="9A9A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</a:t>
            </a:r>
            <a:endParaRPr lang="en-US" sz="750" dirty="0"/>
          </a:p>
          <a:p>
            <a:pPr marL="0" indent="0">
              <a:lnSpc>
                <a:spcPts val="115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&amp; Economics / Marketing / Search</a:t>
            </a:r>
            <a:endParaRPr lang="en-US" sz="750" dirty="0"/>
          </a:p>
        </p:txBody>
      </p:sp>
      <p:sp>
        <p:nvSpPr>
          <p:cNvPr id="23" name="Text 20"/>
          <p:cNvSpPr txBox="1"/>
          <p:nvPr/>
        </p:nvSpPr>
        <p:spPr>
          <a:xfrm>
            <a:off x="4023360" y="8988552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150"/>
              </a:lnSpc>
              <a:buNone/>
            </a:pPr>
            <a:r>
              <a:rPr lang="en-US" sz="750" kern="0" spc="140" dirty="0">
                <a:solidFill>
                  <a:srgbClr val="9A9A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AUDIENCE</a:t>
            </a:r>
            <a:endParaRPr lang="en-US" sz="750" dirty="0"/>
          </a:p>
          <a:p>
            <a:pPr marL="0" indent="0">
              <a:lnSpc>
                <a:spcPts val="115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Marketers, founders, e-commerce and SEO teams</a:t>
            </a:r>
            <a:endParaRPr lang="en-US" sz="75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9400032"/>
            <a:ext cx="6675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E027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Headshots, logo pack and brand style guide: monicafayehall.com/monicafaye-hall-speaker-kit/</a:t>
            </a:r>
            <a:endParaRPr lang="en-US" sz="9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9528048"/>
            <a:ext cx="6675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A9A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MonicaFaye Hall   ·   info@monicafayehall.com   ·   804.452.7772   ·   monicafayehall.com</a:t>
            </a:r>
            <a:endParaRPr lang="en-US" sz="95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9981CC8-48F9-0091-99A4-ABCEFB6283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823" y="3835230"/>
            <a:ext cx="1206451" cy="15956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311</Words>
  <Application>Microsoft Office PowerPoint</Application>
  <PresentationFormat>Custom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MonicaFaye Hall</cp:lastModifiedBy>
  <cp:revision>2</cp:revision>
  <dcterms:created xsi:type="dcterms:W3CDTF">2026-10-01T15:53:13Z</dcterms:created>
  <dcterms:modified xsi:type="dcterms:W3CDTF">2026-10-02T21:38:17Z</dcterms:modified>
</cp:coreProperties>
</file>